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2CBEF-66AC-411E-A653-31512542DFB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5723F-E6EA-4A46-A2EB-F4C81D31F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1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5723F-E6EA-4A46-A2EB-F4C81D31F09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3971-096B-4987-BE0C-0E7CD036D5A4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F5F7-089E-4343-9F2A-769E21C38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0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3971-096B-4987-BE0C-0E7CD036D5A4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F5F7-089E-4343-9F2A-769E21C38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26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3971-096B-4987-BE0C-0E7CD036D5A4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F5F7-089E-4343-9F2A-769E21C38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08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3971-096B-4987-BE0C-0E7CD036D5A4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F5F7-089E-4343-9F2A-769E21C38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33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3971-096B-4987-BE0C-0E7CD036D5A4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F5F7-089E-4343-9F2A-769E21C38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77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3971-096B-4987-BE0C-0E7CD036D5A4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F5F7-089E-4343-9F2A-769E21C38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67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3971-096B-4987-BE0C-0E7CD036D5A4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F5F7-089E-4343-9F2A-769E21C38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3971-096B-4987-BE0C-0E7CD036D5A4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F5F7-089E-4343-9F2A-769E21C38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78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3971-096B-4987-BE0C-0E7CD036D5A4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F5F7-089E-4343-9F2A-769E21C38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78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3971-096B-4987-BE0C-0E7CD036D5A4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F5F7-089E-4343-9F2A-769E21C38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67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3971-096B-4987-BE0C-0E7CD036D5A4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F5F7-089E-4343-9F2A-769E21C38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0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F3971-096B-4987-BE0C-0E7CD036D5A4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F5F7-089E-4343-9F2A-769E21C38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92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6912768" cy="180020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00B050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Тематическая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неделя</a:t>
            </a:r>
            <a:r>
              <a:rPr lang="ru-RU" sz="4000" dirty="0"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latin typeface="Calibri"/>
                <a:ea typeface="Calibri"/>
                <a:cs typeface="Times New Roman"/>
              </a:rPr>
            </a:br>
            <a:r>
              <a:rPr lang="ru-RU" sz="4000" b="1" dirty="0" smtClean="0">
                <a:solidFill>
                  <a:srgbClr val="00B050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«Гости»</a:t>
            </a:r>
            <a:r>
              <a:rPr lang="ru-RU" sz="4000" dirty="0"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latin typeface="Calibri"/>
                <a:ea typeface="Calibri"/>
                <a:cs typeface="Times New Roman"/>
              </a:rPr>
            </a:br>
            <a:endParaRPr lang="ru-RU" sz="4000" dirty="0"/>
          </a:p>
        </p:txBody>
      </p:sp>
      <p:pic>
        <p:nvPicPr>
          <p:cNvPr id="1026" name="Picture 2" descr="C:\Users\admin\Desktop\hqdefaul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2780928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1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7776864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u="sng" dirty="0" smtClean="0">
                <a:effectLst/>
                <a:latin typeface="Times New Roman"/>
                <a:ea typeface="Times New Roman"/>
                <a:cs typeface="Times New Roman"/>
              </a:rPr>
              <a:t>Цель: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Закрепить знания о культуре поведения в случае , когда приходят гости, умение планировать свои действия. Воспитывать у детей вежливость, щедрость, гостеприимство. </a:t>
            </a:r>
            <a:endParaRPr lang="ru-RU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ru-RU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u="sng" dirty="0" smtClean="0">
                <a:effectLst/>
                <a:latin typeface="Times New Roman"/>
                <a:ea typeface="Times New Roman"/>
                <a:cs typeface="Times New Roman"/>
              </a:rPr>
              <a:t>Задачи: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Обогащать словарный и лексический запас детей , развивать память ,эмоционально окрашенную речь . Развивать творческие способности детей, трудолюбие. Физкультминутка.(Выполнение движений по тексту стихотворения) 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63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776798"/>
              </p:ext>
            </p:extLst>
          </p:nvPr>
        </p:nvGraphicFramePr>
        <p:xfrm>
          <a:off x="0" y="214290"/>
          <a:ext cx="7592889" cy="6392482"/>
        </p:xfrm>
        <a:graphic>
          <a:graphicData uri="http://schemas.openxmlformats.org/drawingml/2006/table">
            <a:tbl>
              <a:tblPr firstRow="1" firstCol="1" bandRow="1"/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5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Дни недели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Совместная деятельность взрослого и детей с учетом интеграции образовательных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областей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Взаимодействие с родителями/ социальными партнерами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Понедельник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3" marR="4675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Развиваем речь и коммуникативные способности детей.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Беседа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:”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Гости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”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Цель: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закрепить знания о культуре поведения в случае, когда приходят гости,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повторить вежливые слова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Задачи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:”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Рассматривание картин из серии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Гости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”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“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Чаепитие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”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 формировать умение внимательно рассматривать картину, отвечать на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вопрос воспитателя.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Д/игра « Отгадай 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 назови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Цель:закреплять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умение узнавать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предметы .                       Беседа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“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Мои друзья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”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                 Игры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:”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Кто топает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?” 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Разрезные картинки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”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Консультации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беседы  для родителей </a:t>
                      </a:r>
                      <a:r>
                        <a:rPr lang="en-US" sz="1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Что делать если ребенок берет чужое</a:t>
                      </a:r>
                      <a:r>
                        <a:rPr lang="en-US" sz="1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», 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«Индивидуальные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беседы по запросам  родителей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4" name="Picture 2" descr="C:\Users\admin\Desktop\22213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2776"/>
            <a:ext cx="3571875" cy="25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76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181090"/>
              </p:ext>
            </p:extLst>
          </p:nvPr>
        </p:nvGraphicFramePr>
        <p:xfrm>
          <a:off x="323528" y="332656"/>
          <a:ext cx="7632848" cy="5420538"/>
        </p:xfrm>
        <a:graphic>
          <a:graphicData uri="http://schemas.openxmlformats.org/drawingml/2006/table">
            <a:tbl>
              <a:tblPr firstRow="1" firstCol="1" bandRow="1"/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День недели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Совместная деятельность взрослого и детей с учетом интеграции образовательных областей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Взаимодействие с родителями/ социальными партнерами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561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Вторник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1" marR="3804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Беседа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«Зачем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как люди отдыхают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Цель: 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Закреплять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умение узнавать предметы на картинках, называть их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Чтение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А.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Александрова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«Что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взяла- клади на место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Цель: продолжать знакомить детей с новыми произведениями.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Д/и 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«Отгадай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назови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Цель: 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Расширять словарь, закреплять цвета.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Сюжетно-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ролевая игра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“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День рождения Степашки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”(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игровая ситуация Степашка встречает гостей .) Игра –этюд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”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Вкусная каша.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”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1" marR="3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Консультация для родителей на тему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«Чистый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город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».                                          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Папка передвижка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:”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Пищевые отравления.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”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1" marR="3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 descr="C:\Users\admin\Desktop\78069_html_m316e7f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2952328" cy="191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0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649392"/>
              </p:ext>
            </p:extLst>
          </p:nvPr>
        </p:nvGraphicFramePr>
        <p:xfrm>
          <a:off x="251520" y="332656"/>
          <a:ext cx="7771045" cy="6049723"/>
        </p:xfrm>
        <a:graphic>
          <a:graphicData uri="http://schemas.openxmlformats.org/drawingml/2006/table">
            <a:tbl>
              <a:tblPr firstRow="1" firstCol="1" bandRow="1"/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6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2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День недели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60" marR="5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Совместная деятельность взрослого и детей с учетом интеграции образовательных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областей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60" marR="5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Взаимодействие с родителями/ социальными партнерами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60" marR="5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562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60" marR="5486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Беседа по иллюстрации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“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Приходите в гости к нам</a:t>
                      </a:r>
                      <a:r>
                        <a:rPr lang="en-US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!”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”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Расскажем кукле, кто к нам приходил</a:t>
                      </a:r>
                      <a:r>
                        <a:rPr lang="en-US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”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ответы на вопросы воспитателя.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Роспись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одноразовых бумажных тарелочек.                       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Физкультминутка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”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Весенний дождь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”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Чтение</a:t>
                      </a:r>
                      <a:r>
                        <a:rPr lang="en-US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5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потешки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:”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Еду, еду к бабе с дедом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“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Цель: Воспитывать у детей чувство осознанного, понимания прочитанного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Пальчиковая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игра. «Мы делили апельсин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                                                   Театрализованный досуг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”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Без друзей нам не прожить ни за что на свете.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”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Д\.и «Что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где лежит</a:t>
                      </a:r>
                      <a:r>
                        <a:rPr lang="en-US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.Цель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Учить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детей  определять местоположение предмета по отношению к другому </a:t>
                      </a:r>
                      <a:r>
                        <a:rPr lang="ru-RU" sz="15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обьекту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, употреблять в речи предлоги</a:t>
                      </a:r>
                      <a:r>
                        <a:rPr lang="en-US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в, на, под, около, перед.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60" marR="5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Ситуация для обыгрывания дома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«У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нас в гостях бабушка и дедушка.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Консультация для родителей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:”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Незнакомые люди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”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60" marR="5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8" name="Picture 2" descr="C:\Users\admin\Desktop\i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024187" cy="37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5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455719"/>
              </p:ext>
            </p:extLst>
          </p:nvPr>
        </p:nvGraphicFramePr>
        <p:xfrm>
          <a:off x="251520" y="265934"/>
          <a:ext cx="7620000" cy="6236361"/>
        </p:xfrm>
        <a:graphic>
          <a:graphicData uri="http://schemas.openxmlformats.org/drawingml/2006/table">
            <a:tbl>
              <a:tblPr firstRow="1" firstCol="1" bandRow="1"/>
              <a:tblGrid>
                <a:gridCol w="713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3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3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День недели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8" marR="556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Совместная деятельность взрослого и детей с учетом интеграции образовательных областей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8" marR="55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Взаимодействие с родителями/ социальными партнерами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8" marR="556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151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Четверг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8" marR="5565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Беседа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«Мы дружные ребята», 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“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Знакомимся с соседями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”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Совершенствовать знания 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дружбе.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Чтение и заучивание 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5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потешки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«Пальчик-мальчик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Подвижная игра </a:t>
                      </a:r>
                      <a:r>
                        <a:rPr lang="en-US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“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Птичка- раз ,птичка –два.</a:t>
                      </a:r>
                      <a:r>
                        <a:rPr lang="en-US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”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Цель: 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упражнять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детей в выполнении движений, учить счету.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Д.игра</a:t>
                      </a:r>
                      <a:r>
                        <a:rPr lang="en-US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5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«Универсальное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лото.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»                           Пальчиковая гимнастика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”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Мы капусту рубим , </a:t>
                      </a:r>
                      <a:r>
                        <a:rPr lang="ru-RU" sz="15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рубим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”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 выполнять пальчиковую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гимнастику ,повторяя за воспитателем движения.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Игровая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ситуация </a:t>
                      </a:r>
                      <a:r>
                        <a:rPr lang="en-US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Поможем няне навести порядок в группе.                          Лепка –</a:t>
                      </a:r>
                      <a:r>
                        <a:rPr lang="en-US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”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Печенье</a:t>
                      </a:r>
                      <a:r>
                        <a:rPr lang="en-US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”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8" marR="55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Семейный просмотр 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мультфильмов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«День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рождения крокодила Гены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», «Маша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медведь- День рождения Маши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8" marR="55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 descr="C:\Users\admin\Desktop\57204ffcd8b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51" y="2132856"/>
            <a:ext cx="2971725" cy="198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s1200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57770"/>
            <a:ext cx="2971725" cy="167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6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199580"/>
              </p:ext>
            </p:extLst>
          </p:nvPr>
        </p:nvGraphicFramePr>
        <p:xfrm>
          <a:off x="251520" y="260648"/>
          <a:ext cx="7756006" cy="6183777"/>
        </p:xfrm>
        <a:graphic>
          <a:graphicData uri="http://schemas.openxmlformats.org/drawingml/2006/table">
            <a:tbl>
              <a:tblPr firstRow="1" firstCol="1" bandRow="1"/>
              <a:tblGrid>
                <a:gridCol w="725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4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5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4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День недели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40" marR="54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Совместная деятельность взрослого и детей с учетом интеграции образовательных областей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40" marR="54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Взаимодействие с родителями/ социальными партнерами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40" marR="54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929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Пятница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40" marR="5464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Беседа </a:t>
                      </a:r>
                      <a:r>
                        <a:rPr lang="ru-RU" sz="1500" dirty="0" smtClean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500" baseline="0" dirty="0" smtClean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чего нужно уметь считать</a:t>
                      </a:r>
                      <a:r>
                        <a:rPr lang="en-US" sz="1500" baseline="0" dirty="0" smtClean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r>
                        <a:rPr lang="ru-RU" sz="1500" baseline="0" dirty="0" smtClean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Повторить счет до пяти</a:t>
                      </a:r>
                      <a:r>
                        <a:rPr lang="ru-RU" sz="1500" dirty="0" smtClean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Цель: учить детей рассуждать, </a:t>
                      </a:r>
                      <a:r>
                        <a:rPr lang="ru-RU" sz="1500" dirty="0" smtClean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Различать и узнавать геометрические</a:t>
                      </a:r>
                      <a:r>
                        <a:rPr lang="ru-RU" sz="1500" baseline="0" dirty="0" smtClean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фигуры, считать отсчитывать предметы</a:t>
                      </a:r>
                      <a:r>
                        <a:rPr lang="ru-RU" sz="1500" dirty="0" smtClean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Аппликация</a:t>
                      </a:r>
                      <a:r>
                        <a:rPr lang="ru-RU" sz="1500" baseline="0" dirty="0" smtClean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</a:t>
                      </a:r>
                      <a:r>
                        <a:rPr lang="ru-RU" sz="1500" dirty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тему </a:t>
                      </a:r>
                      <a:r>
                        <a:rPr lang="ru-RU" sz="1500" dirty="0" smtClean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«Украшаем</a:t>
                      </a:r>
                      <a:r>
                        <a:rPr lang="ru-RU" sz="1500" baseline="0" dirty="0" smtClean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салфетку </a:t>
                      </a:r>
                      <a:r>
                        <a:rPr lang="ru-RU" sz="1500" dirty="0" smtClean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».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Цель: </a:t>
                      </a:r>
                      <a:r>
                        <a:rPr lang="ru-RU" sz="1500" dirty="0" smtClean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Учить</a:t>
                      </a:r>
                      <a:r>
                        <a:rPr lang="ru-RU" sz="1500" baseline="0" dirty="0" smtClean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составлять изображение из деталей ,самостоятельно наклеивать узор создавая сюжет.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П/и </a:t>
                      </a:r>
                      <a:r>
                        <a:rPr lang="ru-RU" sz="1500" dirty="0" smtClean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«Мыши</a:t>
                      </a:r>
                      <a:r>
                        <a:rPr lang="ru-RU" sz="1500" baseline="0" dirty="0" smtClean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кладовой</a:t>
                      </a:r>
                      <a:r>
                        <a:rPr lang="ru-RU" sz="1500" dirty="0" smtClean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».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Цель: Учить детей говорить в быстром и медленном темпе, согласовывать движения со словами стихотворения, реагировать на словесный сигнал.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aseline="0" dirty="0" smtClean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.чтение художественной литературы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Настольная игра с музыкальным</a:t>
                      </a:r>
                      <a:r>
                        <a:rPr lang="ru-RU" sz="15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сопровождением</a:t>
                      </a:r>
                      <a:r>
                        <a:rPr lang="en-US" sz="15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”</a:t>
                      </a:r>
                      <a:r>
                        <a:rPr lang="ru-RU" sz="15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Колобок и его друзья</a:t>
                      </a:r>
                      <a:r>
                        <a:rPr lang="en-US" sz="15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”</a:t>
                      </a:r>
                      <a:r>
                        <a:rPr lang="ru-RU" sz="15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 Слушание венгерской песенки </a:t>
                      </a:r>
                      <a:r>
                        <a:rPr lang="en-US" sz="15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“</a:t>
                      </a:r>
                      <a:r>
                        <a:rPr lang="ru-RU" sz="15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Приходите</a:t>
                      </a:r>
                      <a:r>
                        <a:rPr lang="ru-RU" sz="15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гости</a:t>
                      </a:r>
                      <a:r>
                        <a:rPr lang="en-US" sz="15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”                                     </a:t>
                      </a:r>
                      <a:r>
                        <a:rPr lang="ru-RU" sz="15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Музыкальные игры</a:t>
                      </a:r>
                      <a:r>
                        <a:rPr lang="en-US" sz="15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” </a:t>
                      </a:r>
                      <a:r>
                        <a:rPr lang="ru-RU" sz="15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Гости</a:t>
                      </a:r>
                      <a:r>
                        <a:rPr lang="en-US" sz="15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”</a:t>
                      </a:r>
                      <a:r>
                        <a:rPr lang="ru-RU" sz="15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</a:t>
                      </a:r>
                      <a:r>
                        <a:rPr lang="en-US" sz="15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”</a:t>
                      </a:r>
                      <a:r>
                        <a:rPr lang="ru-RU" sz="15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Заводите хоровод</a:t>
                      </a:r>
                      <a:r>
                        <a:rPr lang="en-US" sz="15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”</a:t>
                      </a:r>
                      <a:r>
                        <a:rPr lang="ru-RU" sz="15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4640" marR="54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r>
                        <a:rPr lang="ru-RU" sz="15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родительский уголок консультация для родителей </a:t>
                      </a:r>
                      <a:r>
                        <a:rPr lang="en-US" sz="15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«Как</a:t>
                      </a:r>
                      <a:r>
                        <a:rPr lang="ru-RU" sz="15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сделать ребенка счастливым</a:t>
                      </a:r>
                      <a:r>
                        <a:rPr lang="ru-RU" sz="15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r>
                        <a:rPr lang="en-US" sz="15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Беседа</a:t>
                      </a:r>
                      <a:r>
                        <a:rPr lang="ru-RU" sz="15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 родителями</a:t>
                      </a:r>
                      <a:r>
                        <a:rPr lang="en-US" sz="15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:”</a:t>
                      </a:r>
                      <a:r>
                        <a:rPr lang="ru-RU" sz="15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Как одевать ребенка в весенний период</a:t>
                      </a:r>
                      <a:r>
                        <a:rPr lang="en-US" sz="15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”</a:t>
                      </a:r>
                      <a:r>
                        <a:rPr lang="ru-RU" sz="15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640" marR="54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C:\Users\admin\Desktop\s1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57055"/>
            <a:ext cx="2808312" cy="202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3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</TotalTime>
  <Words>531</Words>
  <Application>Microsoft Office PowerPoint</Application>
  <PresentationFormat>Экран (4:3)</PresentationFormat>
  <Paragraphs>96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Verdana</vt:lpstr>
      <vt:lpstr>Тема Office</vt:lpstr>
      <vt:lpstr>Тематическая неделя «Гости»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Тематическая неделя  «Семья»</dc:title>
  <dc:creator>Admin-pc</dc:creator>
  <cp:lastModifiedBy>User</cp:lastModifiedBy>
  <cp:revision>82</cp:revision>
  <cp:lastPrinted>2019-03-27T16:14:38Z</cp:lastPrinted>
  <dcterms:created xsi:type="dcterms:W3CDTF">2019-01-30T18:12:33Z</dcterms:created>
  <dcterms:modified xsi:type="dcterms:W3CDTF">2019-03-27T16:14:44Z</dcterms:modified>
</cp:coreProperties>
</file>