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B270-758F-4C70-872F-437389D2B04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EEE4-2134-4403-8CA9-81677315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5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3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9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8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5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5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1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7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5487-4818-4C46-93C3-4454EB01929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44B7-1228-47A0-B802-D3372CB4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9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Sazonov Denis\Desktop\Планеты\планеты презент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013176"/>
            <a:ext cx="44995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«Детский сад №181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Т.Г,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Сазонова Г.А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211" y="133354"/>
            <a:ext cx="7980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, проведенные ко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 космонавтики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  № 4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уголка  посвященного 60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полета в космос Ю.А. Гагарина</a:t>
            </a:r>
          </a:p>
        </p:txBody>
      </p:sp>
      <p:pic>
        <p:nvPicPr>
          <p:cNvPr id="2050" name="Picture 2" descr="C:\Users\Sazonov Denis\Desktop\Отчет по Космосу\IMG-2021042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zonov Denis\Desktop\Отчет по Космосу\IMG-20210422-WA004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56383" cy="451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zonov Denis\Desktop\Отчет по Космосу\IMG-20210422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185320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0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дню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космонавтики: о ракетах, о первом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космонавте Ю.А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Гагарине, о космосе,  кто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космонавт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Sazonov Denis\Desktop\Отчет по Космосу\IMG-2021042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604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1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детей по теме «Космос».</a:t>
            </a:r>
          </a:p>
        </p:txBody>
      </p:sp>
      <p:pic>
        <p:nvPicPr>
          <p:cNvPr id="4098" name="Picture 2" descr="C:\Users\Sazonov Denis\Desktop\Отчет по Космосу\IMG-20210422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zonov Denis\Desktop\Отчет по Космосу\IMG-20210422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81" y="1772817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1171" y="5489505"/>
            <a:ext cx="440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Улитина Евдокия , «Космический корабль»</a:t>
            </a:r>
          </a:p>
          <a:p>
            <a:r>
              <a:rPr lang="ru-RU" dirty="0" smtClean="0"/>
              <a:t>Гр №4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3732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Антипова Кира, « Космическое путешествие»  Гр№4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детей по теме «Космос».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azonov Denis\Desktop\Отчет по Космосу\IMG-20210422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371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zonov Denis\Desktop\Отчет по Космосу\IMG-20210422-WA003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480407" cy="29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3873" y="4725144"/>
            <a:ext cx="369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Поветкина</a:t>
            </a:r>
            <a:r>
              <a:rPr lang="ru-RU" dirty="0" smtClean="0"/>
              <a:t> София «Полет в космос»</a:t>
            </a:r>
          </a:p>
          <a:p>
            <a:r>
              <a:rPr lang="ru-RU" dirty="0" smtClean="0"/>
              <a:t>Гр№4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678977"/>
            <a:ext cx="395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Гуреева</a:t>
            </a:r>
            <a:r>
              <a:rPr lang="ru-RU" dirty="0" smtClean="0"/>
              <a:t> Евгения «Солнечная система»</a:t>
            </a:r>
          </a:p>
          <a:p>
            <a:r>
              <a:rPr lang="ru-RU" dirty="0" smtClean="0"/>
              <a:t>Гр№4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2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Аппликация: «Мчимся в космос на ракете!»,  «Космос»</a:t>
            </a:r>
          </a:p>
        </p:txBody>
      </p:sp>
      <p:pic>
        <p:nvPicPr>
          <p:cNvPr id="6146" name="Picture 2" descr="C:\Users\Sazonov Denis\Desktop\Отчет по Космосу\IMG-20210422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680520" cy="48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6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гра </a:t>
            </a:r>
            <a:r>
              <a:rPr lang="ru-RU" dirty="0"/>
              <a:t>«Построй ракету»</a:t>
            </a:r>
          </a:p>
        </p:txBody>
      </p:sp>
      <p:pic>
        <p:nvPicPr>
          <p:cNvPr id="7170" name="Picture 2" descr="C:\Users\Sazonov Denis\Desktop\Отчет по Космосу\IMG-2021042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764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6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Оформление уголка  посвященного 60 летию полета в космос Ю.А. Гагарина</vt:lpstr>
      <vt:lpstr> Беседы ко дню космонавтики: о ракетах, о первом космонавте Ю.А Гагарине, о космосе,  кто такой космонавт </vt:lpstr>
      <vt:lpstr>Выставка творческих работ детей по теме «Космос».</vt:lpstr>
      <vt:lpstr>Выставка творческих работ детей по теме «Космос».</vt:lpstr>
      <vt:lpstr>Аппликация: «Мчимся в космос на ракете!»,  «Космос»</vt:lpstr>
      <vt:lpstr>Игра «Построй ракету»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Sazonov Denis</dc:creator>
  <cp:lastModifiedBy>Work</cp:lastModifiedBy>
  <cp:revision>12</cp:revision>
  <dcterms:created xsi:type="dcterms:W3CDTF">2021-04-25T18:57:12Z</dcterms:created>
  <dcterms:modified xsi:type="dcterms:W3CDTF">2021-04-27T07:21:06Z</dcterms:modified>
</cp:coreProperties>
</file>