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8" r:id="rId13"/>
    <p:sldId id="266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2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0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8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6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8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7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66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9D302-4500-4316-BBC1-08D28569D39D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1A27-6AA6-4964-965C-D1EB98608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56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y.org/src/125/1257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10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МБДОУ «Детский сад № 4»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«Приключение в комнате»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92686" y="3997234"/>
            <a:ext cx="531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воспитатель </a:t>
            </a:r>
            <a:r>
              <a:rPr lang="ru-RU" dirty="0" err="1" smtClean="0"/>
              <a:t>Бистаева</a:t>
            </a:r>
            <a:r>
              <a:rPr lang="ru-RU" dirty="0" smtClean="0"/>
              <a:t> Л. П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5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75" y="4454911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43" y="2703549"/>
            <a:ext cx="2106210" cy="21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6" y="1122363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7224" y="3083380"/>
            <a:ext cx="1720072" cy="1890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4047" y="4192878"/>
            <a:ext cx="1362566" cy="1393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6377" y="3386464"/>
            <a:ext cx="4635774" cy="30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54" y="4290821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04" y="2635040"/>
            <a:ext cx="1958877" cy="195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6" y="1122363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365" y="2909059"/>
            <a:ext cx="1720072" cy="1890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3344" y="3509963"/>
            <a:ext cx="4635774" cy="3091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8033" y="3241616"/>
            <a:ext cx="1362566" cy="13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54" y="4290821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76" y="2476764"/>
            <a:ext cx="2282693" cy="228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6" y="1122363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8608" y="3173130"/>
            <a:ext cx="4635774" cy="3091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211" y="3241616"/>
            <a:ext cx="1362566" cy="13939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/>
          <a:srcRect l="12900" t="11250" r="15852" b="18700"/>
          <a:stretch/>
        </p:blipFill>
        <p:spPr>
          <a:xfrm>
            <a:off x="3248500" y="5708586"/>
            <a:ext cx="1596146" cy="1046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50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54" y="4290821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85" y="2535644"/>
            <a:ext cx="2156006" cy="21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25" y="1004530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777" y="3220067"/>
            <a:ext cx="4635774" cy="3091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3211" y="3241616"/>
            <a:ext cx="1362566" cy="1393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/>
          <a:srcRect l="12900" t="11250" r="15852" b="18700"/>
          <a:stretch/>
        </p:blipFill>
        <p:spPr>
          <a:xfrm>
            <a:off x="3248500" y="5708586"/>
            <a:ext cx="1596146" cy="1046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7F6F7"/>
              </a:clrFrom>
              <a:clrTo>
                <a:srgbClr val="F7F6F7">
                  <a:alpha val="0"/>
                </a:srgbClr>
              </a:clrTo>
            </a:clrChange>
          </a:blip>
          <a:srcRect t="251" r="505"/>
          <a:stretch/>
        </p:blipFill>
        <p:spPr>
          <a:xfrm>
            <a:off x="8247246" y="2552428"/>
            <a:ext cx="2447170" cy="4023360"/>
          </a:xfrm>
          <a:prstGeom prst="rect">
            <a:avLst/>
          </a:prstGeom>
          <a:scene3d>
            <a:camera prst="orthographicFront">
              <a:rot lat="0" lon="10800000" rev="5668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118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y.org/src/125/1257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010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Конец!!!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227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5" y="4375782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42" y="2926080"/>
            <a:ext cx="1862426" cy="18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5" y="4375782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79" y="4255769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82" y="2651760"/>
            <a:ext cx="2192344" cy="219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43" y="1096237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3" y="4434099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69" y="2698254"/>
            <a:ext cx="2246370" cy="22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6" y="1122363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365" y="2909059"/>
            <a:ext cx="1720072" cy="189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86" y="4505242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08" y="2792724"/>
            <a:ext cx="2084692" cy="20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6" y="1122363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3108353"/>
            <a:ext cx="1720072" cy="1890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999" y="3246038"/>
            <a:ext cx="4635774" cy="30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47" y="4482591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35" y="2709411"/>
            <a:ext cx="2113768" cy="21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6" y="1122363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1368" y="2909059"/>
            <a:ext cx="1720072" cy="1890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6569" y="3887902"/>
            <a:ext cx="4635774" cy="3091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967" y="4343525"/>
            <a:ext cx="1362566" cy="13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jaWXgNrWTso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cast.ru/uploads/2016/05/06/1855838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75" y="4454911"/>
            <a:ext cx="2625854" cy="21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openclipart.org/image/800px/svg_to_png/245458/Sessel-colou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43" y="2703549"/>
            <a:ext cx="2106210" cy="21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diysolarpanelsv.com/images/open-cupboard-clipart-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6" y="1122363"/>
            <a:ext cx="2506794" cy="354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7224" y="3083380"/>
            <a:ext cx="1720072" cy="1890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6377" y="3386464"/>
            <a:ext cx="4635774" cy="3091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3132" y="4932317"/>
            <a:ext cx="1362566" cy="13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</Words>
  <Application>Microsoft Office PowerPoint</Application>
  <PresentationFormat>Широкоэкранный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 МБДОУ «Детский сад № 4»    Презентация  «Приключение в комнате»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Конец!!!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Лида</dc:creator>
  <cp:lastModifiedBy>Пользователь Windows</cp:lastModifiedBy>
  <cp:revision>16</cp:revision>
  <dcterms:created xsi:type="dcterms:W3CDTF">2019-01-23T19:39:46Z</dcterms:created>
  <dcterms:modified xsi:type="dcterms:W3CDTF">2024-01-20T13:08:24Z</dcterms:modified>
</cp:coreProperties>
</file>