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0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E041F64A-D84F-4853-A23D-BB44A6337292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5628831E-F182-464C-B691-82FD293F0A84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379400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F64A-D84F-4853-A23D-BB44A6337292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8831E-F182-464C-B691-82FD293F0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818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F64A-D84F-4853-A23D-BB44A6337292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8831E-F182-464C-B691-82FD293F0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063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F64A-D84F-4853-A23D-BB44A6337292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8831E-F182-464C-B691-82FD293F0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145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F64A-D84F-4853-A23D-BB44A6337292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8831E-F182-464C-B691-82FD293F0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51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F64A-D84F-4853-A23D-BB44A6337292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8831E-F182-464C-B691-82FD293F0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586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F64A-D84F-4853-A23D-BB44A6337292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8831E-F182-464C-B691-82FD293F0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4921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F64A-D84F-4853-A23D-BB44A6337292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8831E-F182-464C-B691-82FD293F0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054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F64A-D84F-4853-A23D-BB44A6337292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8831E-F182-464C-B691-82FD293F0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890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E041F64A-D84F-4853-A23D-BB44A6337292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5628831E-F182-464C-B691-82FD293F0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631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F64A-D84F-4853-A23D-BB44A6337292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5628831E-F182-464C-B691-82FD293F0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210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F64A-D84F-4853-A23D-BB44A6337292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8831E-F182-464C-B691-82FD293F0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976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F64A-D84F-4853-A23D-BB44A6337292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8831E-F182-464C-B691-82FD293F0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601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F64A-D84F-4853-A23D-BB44A6337292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8831E-F182-464C-B691-82FD293F0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277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F64A-D84F-4853-A23D-BB44A6337292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8831E-F182-464C-B691-82FD293F0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179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F64A-D84F-4853-A23D-BB44A6337292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8831E-F182-464C-B691-82FD293F0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012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F64A-D84F-4853-A23D-BB44A6337292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8831E-F182-464C-B691-82FD293F0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555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041F64A-D84F-4853-A23D-BB44A6337292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628831E-F182-464C-B691-82FD293F0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357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microsoft.com/office/2007/relationships/hdphoto" Target="../media/hdphoto4.wdp"/><Relationship Id="rId5" Type="http://schemas.openxmlformats.org/officeDocument/2006/relationships/image" Target="../media/image8.gif"/><Relationship Id="rId10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0284" y="1771040"/>
            <a:ext cx="7499031" cy="87823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0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 поисках Золотого ключика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42679" y="6161211"/>
            <a:ext cx="7714243" cy="468191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Автор: музыкальный руководитель </a:t>
            </a:r>
            <a:r>
              <a:rPr lang="ru-RU" dirty="0" err="1">
                <a:solidFill>
                  <a:srgbClr val="002060"/>
                </a:solidFill>
              </a:rPr>
              <a:t>Галямина</a:t>
            </a:r>
            <a:r>
              <a:rPr lang="ru-RU" dirty="0">
                <a:solidFill>
                  <a:srgbClr val="002060"/>
                </a:solidFill>
              </a:rPr>
              <a:t> Инесса Георгиевна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120836" y="0"/>
            <a:ext cx="9725890" cy="1526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«Детский сад комбинированного вида № 181»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городского округа Самара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(МБДОУ «Детский сад № 181» </a:t>
            </a:r>
            <a:r>
              <a:rPr lang="ru-RU" sz="1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Самара)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zur.ru/wp-content/uploads/2016/05/0_60913_28c9063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069" y="2649271"/>
            <a:ext cx="3258218" cy="308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717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6539" y="414258"/>
            <a:ext cx="648632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Кто написал сказку «Золотой ключик»?</a:t>
            </a:r>
          </a:p>
        </p:txBody>
      </p:sp>
      <p:pic>
        <p:nvPicPr>
          <p:cNvPr id="2050" name="Picture 2" descr="https://fs00.infourok.ru/images/doc/199/226920/img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0" r="24266"/>
          <a:stretch/>
        </p:blipFill>
        <p:spPr bwMode="auto">
          <a:xfrm>
            <a:off x="461727" y="1243648"/>
            <a:ext cx="1819746" cy="225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biopeoples.ru/uploads/posts/2011-09/1316105610_tolsto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782" y="1028975"/>
            <a:ext cx="1745310" cy="206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37767" y="3098513"/>
            <a:ext cx="156934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Лев Толстой</a:t>
            </a:r>
          </a:p>
        </p:txBody>
      </p:sp>
      <p:pic>
        <p:nvPicPr>
          <p:cNvPr id="2054" name="Picture 6" descr="http://www.bookvoed.ru/files/5132/14/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9" r="20154"/>
          <a:stretch/>
        </p:blipFill>
        <p:spPr bwMode="auto">
          <a:xfrm>
            <a:off x="6251386" y="1137234"/>
            <a:ext cx="1786511" cy="196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004970" y="3098513"/>
            <a:ext cx="22864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Корней Чуковский</a:t>
            </a:r>
          </a:p>
        </p:txBody>
      </p:sp>
      <p:sp>
        <p:nvSpPr>
          <p:cNvPr id="4" name="Стрелка вправо 3"/>
          <p:cNvSpPr/>
          <p:nvPr/>
        </p:nvSpPr>
        <p:spPr>
          <a:xfrm rot="16200000">
            <a:off x="3546052" y="4882724"/>
            <a:ext cx="1580110" cy="10854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10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22222E-6 L -0.33246 -0.173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32" y="-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rdbrdb.ru/djyrnal/babk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9508"/>
            <a:ext cx="2307281" cy="23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playing-field.ru/img/2015/052105/4201838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49" b="100000" l="10000" r="978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19" y="3836789"/>
            <a:ext cx="2271067" cy="267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cdn01.ru/files/users/images/a1/1e/a11e26f74eda3d7fe744e2006d9a6c46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924" y="1672364"/>
            <a:ext cx="1655118" cy="227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ygim31.ru/parents/Malvina/%D0%9C%D0%B0%D0%BB%D1%8C%D0%B2%D0%B8%D0%BD%D0%B0%20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634" l="9728" r="98444">
                        <a14:foregroundMark x1="39689" y1="50820" x2="11284" y2="60109"/>
                        <a14:foregroundMark x1="65370" y1="49727" x2="89105" y2="62022"/>
                        <a14:foregroundMark x1="73930" y1="60109" x2="87549" y2="61749"/>
                        <a14:foregroundMark x1="49805" y1="36885" x2="56420" y2="409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391" y="3836789"/>
            <a:ext cx="1898209" cy="270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coollady.ru/puc/5/GS/06_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619" b="96050" l="2879" r="969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31391" y="737567"/>
            <a:ext cx="2138897" cy="320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blogmodest.files.wordpress.com/2013/11/kowey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282" b="99907" l="36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912" y="4000579"/>
            <a:ext cx="2176153" cy="253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314316" y="214347"/>
            <a:ext cx="22421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Кто лишний?</a:t>
            </a:r>
          </a:p>
        </p:txBody>
      </p:sp>
    </p:spTree>
    <p:extLst>
      <p:ext uri="{BB962C8B-B14F-4D97-AF65-F5344CB8AC3E}">
        <p14:creationId xmlns:p14="http://schemas.microsoft.com/office/powerpoint/2010/main" val="27889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dot-pic.ru/images/147596_tancy-polka-kartink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57" y="1331351"/>
            <a:ext cx="2333519" cy="23464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umentoday.ru/media/gallery_images/tantsy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449" y="866866"/>
            <a:ext cx="2505336" cy="198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mognovse.ru/mogno/905/904242/904242_html_m5ce1b04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775" y="3753218"/>
            <a:ext cx="2408002" cy="24837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liubavyshka.ru/_ph/24/2/105561550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363" y="3651023"/>
            <a:ext cx="1964774" cy="2786029"/>
          </a:xfrm>
          <a:prstGeom prst="snip2DiagRect">
            <a:avLst>
              <a:gd name="adj1" fmla="val 12902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155748" y="216419"/>
            <a:ext cx="60720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Какой танец танцуют куклы-актёры?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311153" y="6167637"/>
            <a:ext cx="1402628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Фламенко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99812" y="6236997"/>
            <a:ext cx="856325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Вальс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503796" y="2953915"/>
            <a:ext cx="884025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Танго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34947" y="3677834"/>
            <a:ext cx="1021242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Полька</a:t>
            </a:r>
          </a:p>
        </p:txBody>
      </p:sp>
    </p:spTree>
    <p:extLst>
      <p:ext uri="{BB962C8B-B14F-4D97-AF65-F5344CB8AC3E}">
        <p14:creationId xmlns:p14="http://schemas.microsoft.com/office/powerpoint/2010/main" val="408129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playcast.ru/uploads/2016/06/24/1908880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111" y="4355631"/>
            <a:ext cx="3818896" cy="17991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124" name="Picture 4" descr="http://static4.depositphotos.com/1022931/388/i/950/depositphotos_3887813-Frog-singing-in-the-po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20" y="1362142"/>
            <a:ext cx="2729776" cy="260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poem4you.ru/users/5/7/5720/images/885825sqlujs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772" y="1423170"/>
            <a:ext cx="2633375" cy="247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41875" y="216419"/>
            <a:ext cx="589982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 каком жанре по количеству</a:t>
            </a:r>
          </a:p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исполнителей выступают лягушки?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96348" y="3955521"/>
            <a:ext cx="751937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Соло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720446" y="4014981"/>
            <a:ext cx="736613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Дуэт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012309" y="6154755"/>
            <a:ext cx="631904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Хор</a:t>
            </a:r>
          </a:p>
        </p:txBody>
      </p:sp>
    </p:spTree>
    <p:extLst>
      <p:ext uri="{BB962C8B-B14F-4D97-AF65-F5344CB8AC3E}">
        <p14:creationId xmlns:p14="http://schemas.microsoft.com/office/powerpoint/2010/main" val="1753407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44918" y="279793"/>
            <a:ext cx="530773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Определи тембр голоса героев?</a:t>
            </a:r>
          </a:p>
        </p:txBody>
      </p:sp>
      <p:pic>
        <p:nvPicPr>
          <p:cNvPr id="3" name="Picture 12" descr="http://www.coollady.ru/puc/5/GS/06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19" b="96050" l="2879" r="969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8384" y="3473355"/>
            <a:ext cx="2138897" cy="320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900igr.net/up/datai/113022/0009-014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796" y="3455100"/>
            <a:ext cx="3187116" cy="324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fs00.infourok.ru/images/doc/319/318999/img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73" t="55646"/>
          <a:stretch/>
        </p:blipFill>
        <p:spPr bwMode="auto">
          <a:xfrm>
            <a:off x="6817856" y="938032"/>
            <a:ext cx="1449455" cy="150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www.playcast.ru/uploads/2017/01/10/2122960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348" y="3570051"/>
            <a:ext cx="1868611" cy="292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fs00.infourok.ru/images/doc/319/318999/img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74" r="66808" b="24354"/>
          <a:stretch/>
        </p:blipFill>
        <p:spPr bwMode="auto">
          <a:xfrm>
            <a:off x="777041" y="864346"/>
            <a:ext cx="1428832" cy="141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fs00.infourok.ru/images/doc/319/318999/img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3" t="46000" r="33190" b="11021"/>
          <a:stretch/>
        </p:blipFill>
        <p:spPr bwMode="auto">
          <a:xfrm>
            <a:off x="3803515" y="921352"/>
            <a:ext cx="1527531" cy="151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52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0.35156 0.60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69" y="3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0.30434 0.576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8" y="2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81481E-6 L -0.67275 0.6148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646" y="3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7767" y="4518322"/>
            <a:ext cx="4946419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Молодцы!!!</a:t>
            </a:r>
          </a:p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Творческих успехов !!!!</a:t>
            </a:r>
          </a:p>
        </p:txBody>
      </p:sp>
      <p:pic>
        <p:nvPicPr>
          <p:cNvPr id="7170" name="Picture 2" descr="http://img3.proshkolu.ru/content/media/pic/std/2000000/1244000/1243950-96c85063ca421d1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566" y="643355"/>
            <a:ext cx="3774331" cy="363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8564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312</TotalTime>
  <Words>89</Words>
  <Application>Microsoft Office PowerPoint</Application>
  <PresentationFormat>Экран (4:3)</PresentationFormat>
  <Paragraphs>25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Corbel</vt:lpstr>
      <vt:lpstr>Times New Roman</vt:lpstr>
      <vt:lpstr>Параллакс</vt:lpstr>
      <vt:lpstr>В поисках Золотого ключика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Любимая игрушка – трамплин в большой спорт</dc:title>
  <dc:creator>детсад 153</dc:creator>
  <cp:lastModifiedBy>сад 181</cp:lastModifiedBy>
  <cp:revision>31</cp:revision>
  <dcterms:created xsi:type="dcterms:W3CDTF">2015-11-20T11:33:24Z</dcterms:created>
  <dcterms:modified xsi:type="dcterms:W3CDTF">2022-03-31T07:57:49Z</dcterms:modified>
</cp:coreProperties>
</file>